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353" r:id="rId3"/>
    <p:sldId id="354" r:id="rId4"/>
    <p:sldId id="355" r:id="rId5"/>
    <p:sldId id="356" r:id="rId6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5E5CE1-F0B2-463D-97D7-A1B5FF9389EF}">
          <p14:sldIdLst>
            <p14:sldId id="258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684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C850-4D23-4248-91A1-58DA9098DE21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5FCF-6BEB-AC4C-8DFE-AF61D145F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7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B7C-2D15-544D-80C7-84202ACF5777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212D-F970-A442-B763-F685206363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0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SD_Marke_v1_HSD_Ro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37" y="216423"/>
            <a:ext cx="1574800" cy="901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41" y="3283869"/>
            <a:ext cx="8650553" cy="41328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8540" y="1521129"/>
            <a:ext cx="8650554" cy="776967"/>
          </a:xfrm>
        </p:spPr>
        <p:txBody>
          <a:bodyPr lIns="0" tIns="0" rIns="0" bIns="0"/>
          <a:lstStyle>
            <a:lvl1pPr>
              <a:defRPr sz="50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79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15000" b="0" baseline="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Groß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kle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8000" b="0" baseline="0"/>
            </a:lvl1pPr>
          </a:lstStyle>
          <a:p>
            <a:r>
              <a:rPr lang="de-DE" dirty="0"/>
              <a:t>Zwischen</a:t>
            </a:r>
            <a:br>
              <a:rPr lang="de-DE" dirty="0"/>
            </a:br>
            <a:r>
              <a:rPr lang="de-DE" dirty="0" err="1"/>
              <a:t>titel</a:t>
            </a:r>
            <a:br>
              <a:rPr lang="de-DE" dirty="0"/>
            </a:br>
            <a:r>
              <a:rPr lang="de-DE" dirty="0"/>
              <a:t>kleiner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55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43997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51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59861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63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49306" y="4134440"/>
            <a:ext cx="8894694" cy="336343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800" b="1" baseline="0"/>
            </a:lvl1pPr>
            <a:lvl5pPr>
              <a:defRPr sz="18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05519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84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342900" indent="-342900">
              <a:buFont typeface="Symbol" charset="2"/>
              <a:buChar char="-"/>
              <a:defRPr sz="2800"/>
            </a:lvl1pPr>
          </a:lstStyle>
          <a:p>
            <a:r>
              <a:rPr lang="de-DE" dirty="0"/>
              <a:t>Diagramm durch Klicken auf Symbol hinzufügen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2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/>
          <p:cNvSpPr txBox="1">
            <a:spLocks/>
          </p:cNvSpPr>
          <p:nvPr userDrawn="1"/>
        </p:nvSpPr>
        <p:spPr>
          <a:xfrm>
            <a:off x="242249" y="120039"/>
            <a:ext cx="8659502" cy="45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HSD Sans"/>
                <a:ea typeface="+mj-ea"/>
                <a:cs typeface="HSD Sans"/>
              </a:defRPr>
            </a:lvl1pPr>
          </a:lstStyle>
          <a:p>
            <a:pPr>
              <a:lnSpc>
                <a:spcPct val="80000"/>
              </a:lnSpc>
            </a:pPr>
            <a:r>
              <a:rPr lang="de-DE" sz="15000" dirty="0">
                <a:latin typeface="HSD Sans Maschinenbau"/>
                <a:cs typeface="HSD Sans Maschinenbau"/>
              </a:rPr>
              <a:t>e</a:t>
            </a:r>
            <a:r>
              <a:rPr lang="de-DE" sz="15000" dirty="0"/>
              <a:t>n</a:t>
            </a:r>
            <a:r>
              <a:rPr lang="de-DE" sz="15000" dirty="0">
                <a:latin typeface="HSD Sans Design"/>
                <a:cs typeface="HSD Sans Design"/>
              </a:rPr>
              <a:t>d</a:t>
            </a:r>
            <a:r>
              <a:rPr lang="de-DE" sz="15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0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ferent/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539" y="209217"/>
            <a:ext cx="8650554" cy="534640"/>
          </a:xfrm>
        </p:spPr>
        <p:txBody>
          <a:bodyPr lIns="0" tIns="0" rIns="0" bIns="0"/>
          <a:lstStyle/>
          <a:p>
            <a:r>
              <a:rPr lang="de-DE" dirty="0"/>
              <a:t>Vortragsthema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39" y="2042547"/>
            <a:ext cx="8650553" cy="36440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 Referent/in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242249" y="160262"/>
            <a:ext cx="472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latin typeface="HSD Sans"/>
                <a:cs typeface="HSD Sans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00026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4" y="1063229"/>
            <a:ext cx="8659502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/>
            </a:lvl1pPr>
            <a:lvl2pPr marL="742950" indent="-285750">
              <a:buFont typeface="Wingdings" charset="2"/>
              <a:buChar char="§"/>
              <a:defRPr/>
            </a:lvl2pPr>
            <a:lvl4pPr marL="1600200" indent="-228600">
              <a:buFont typeface="Courier New"/>
              <a:buChar char="o"/>
              <a:defRPr/>
            </a:lvl4pPr>
            <a:lvl5pPr>
              <a:defRPr sz="1800"/>
            </a:lvl5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9"/>
            <a:ext cx="4092051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8"/>
            <a:ext cx="4092051" cy="3531394"/>
          </a:xfrm>
        </p:spPr>
        <p:txBody>
          <a:bodyPr/>
          <a:lstStyle>
            <a:lvl1pPr marL="457200" indent="-457200">
              <a:buFont typeface="Symbol" charset="2"/>
              <a:buChar char="-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9815" y="1068854"/>
            <a:ext cx="4040188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 baseline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1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9815" y="1548676"/>
            <a:ext cx="4040188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7317" y="1062418"/>
            <a:ext cx="4041775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112" y="1548676"/>
            <a:ext cx="4041775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3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66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 baseline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0501" y="204788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6337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8162" y="221305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285" y="221305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88162" y="1092843"/>
            <a:ext cx="3008313" cy="3507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2249" y="1063229"/>
            <a:ext cx="8659502" cy="353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0996" y="4707191"/>
            <a:ext cx="5418610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7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4" r:id="rId3"/>
    <p:sldLayoutId id="2147483650" r:id="rId4"/>
    <p:sldLayoutId id="2147483652" r:id="rId5"/>
    <p:sldLayoutId id="2147483672" r:id="rId6"/>
    <p:sldLayoutId id="2147483653" r:id="rId7"/>
    <p:sldLayoutId id="2147483656" r:id="rId8"/>
    <p:sldLayoutId id="2147483673" r:id="rId9"/>
    <p:sldLayoutId id="2147483675" r:id="rId10"/>
    <p:sldLayoutId id="214748368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500" kern="1200">
          <a:solidFill>
            <a:schemeClr val="tx1"/>
          </a:solidFill>
          <a:latin typeface="HSD Sans"/>
          <a:ea typeface="+mj-ea"/>
          <a:cs typeface="HSD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D3.2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/>
              <a:t>Phishing – eine Nachlese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1375E-260F-AF13-79F0-4AF9E52E232D}"/>
              </a:ext>
            </a:extLst>
          </p:cNvPr>
          <p:cNvSpPr txBox="1"/>
          <p:nvPr/>
        </p:nvSpPr>
        <p:spPr>
          <a:xfrm>
            <a:off x="200234" y="4084764"/>
            <a:ext cx="39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Referent: Dr. Jörg Cosfeld</a:t>
            </a:r>
          </a:p>
        </p:txBody>
      </p:sp>
    </p:spTree>
    <p:extLst>
      <p:ext uri="{BB962C8B-B14F-4D97-AF65-F5344CB8AC3E}">
        <p14:creationId xmlns:p14="http://schemas.microsoft.com/office/powerpoint/2010/main" val="191621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Phishing – eine Nachlese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09.11.2022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Backup Video – Nachreiche</a:t>
            </a:r>
          </a:p>
        </p:txBody>
      </p:sp>
      <p:pic>
        <p:nvPicPr>
          <p:cNvPr id="4" name="Shouting in the Datacenter">
            <a:hlinkClick r:id="" action="ppaction://media"/>
            <a:extLst>
              <a:ext uri="{FF2B5EF4-FFF2-40B4-BE49-F238E27FC236}">
                <a16:creationId xmlns:a16="http://schemas.microsoft.com/office/drawing/2014/main" id="{C1C52828-2A7B-BC07-653F-968336DE7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502" y="1744326"/>
            <a:ext cx="2818675" cy="2114006"/>
          </a:xfrm>
          <a:prstGeom prst="rect">
            <a:avLst/>
          </a:prstGeom>
        </p:spPr>
      </p:pic>
      <p:pic>
        <p:nvPicPr>
          <p:cNvPr id="12" name="Picture 2" descr="Backup Kopieren von einem vorhandenen Datenbestand">
            <a:extLst>
              <a:ext uri="{FF2B5EF4-FFF2-40B4-BE49-F238E27FC236}">
                <a16:creationId xmlns:a16="http://schemas.microsoft.com/office/drawing/2014/main" id="{77CEB850-0D4E-2425-3C4A-D8739981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19" y="971747"/>
            <a:ext cx="28575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81DA17A-BA94-B6D5-0E84-036B50FA6AEC}"/>
              </a:ext>
            </a:extLst>
          </p:cNvPr>
          <p:cNvSpPr/>
          <p:nvPr/>
        </p:nvSpPr>
        <p:spPr>
          <a:xfrm>
            <a:off x="5543360" y="825689"/>
            <a:ext cx="3179618" cy="374605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608CAB-CDF9-9E48-8B0D-D857869DA17C}"/>
              </a:ext>
            </a:extLst>
          </p:cNvPr>
          <p:cNvSpPr txBox="1"/>
          <p:nvPr/>
        </p:nvSpPr>
        <p:spPr>
          <a:xfrm>
            <a:off x="5299515" y="2329384"/>
            <a:ext cx="272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Diesmal mit Sound.</a:t>
            </a:r>
          </a:p>
        </p:txBody>
      </p:sp>
    </p:spTree>
    <p:extLst>
      <p:ext uri="{BB962C8B-B14F-4D97-AF65-F5344CB8AC3E}">
        <p14:creationId xmlns:p14="http://schemas.microsoft.com/office/powerpoint/2010/main" val="36331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Phishing – eine Nachlese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09.11.2022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D8866FC-E938-3977-3C34-35BF62A25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2" y="717010"/>
            <a:ext cx="5430357" cy="39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Phishing – eine Nachlese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09.11.2022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FA78DB-028E-3C2C-1201-E712CB00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14" y="971031"/>
            <a:ext cx="5965516" cy="33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09.11.2022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Phishing – eine Nachlese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09.11.2022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pic>
        <p:nvPicPr>
          <p:cNvPr id="3074" name="Picture 2" descr="Notepad++">
            <a:extLst>
              <a:ext uri="{FF2B5EF4-FFF2-40B4-BE49-F238E27FC236}">
                <a16:creationId xmlns:a16="http://schemas.microsoft.com/office/drawing/2014/main" id="{030C5E93-C488-0C15-9DD4-1DABB9BB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0" y="1576387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5F95A1B-944E-0EFE-BE34-A0C58AE6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44" y="2195460"/>
            <a:ext cx="599206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C5F"/>
      </a:dk2>
      <a:lt2>
        <a:srgbClr val="FFFFFF"/>
      </a:lt2>
      <a:accent1>
        <a:srgbClr val="E60028"/>
      </a:accent1>
      <a:accent2>
        <a:srgbClr val="937E00"/>
      </a:accent2>
      <a:accent3>
        <a:srgbClr val="780B24"/>
      </a:accent3>
      <a:accent4>
        <a:srgbClr val="E0BDB3"/>
      </a:accent4>
      <a:accent5>
        <a:srgbClr val="ABCBD7"/>
      </a:accent5>
      <a:accent6>
        <a:srgbClr val="8FFF7B"/>
      </a:accent6>
      <a:hlink>
        <a:srgbClr val="0000FF"/>
      </a:hlink>
      <a:folHlink>
        <a:srgbClr val="00000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Bildschirmpräsentation (16:9)</PresentationFormat>
  <Paragraphs>25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4" baseType="lpstr">
      <vt:lpstr>Arial</vt:lpstr>
      <vt:lpstr>Calibri</vt:lpstr>
      <vt:lpstr>Courier New</vt:lpstr>
      <vt:lpstr>HSD Sans</vt:lpstr>
      <vt:lpstr>HSD Sans Design</vt:lpstr>
      <vt:lpstr>HSD Sans Maschinenbau</vt:lpstr>
      <vt:lpstr>Symbol</vt:lpstr>
      <vt:lpstr>Wingdings</vt:lpstr>
      <vt:lpstr>Office-Design</vt:lpstr>
      <vt:lpstr>Phishing – eine Nachlese</vt:lpstr>
      <vt:lpstr>Phishing – eine Nachlese</vt:lpstr>
      <vt:lpstr>Phishing – eine Nachlese</vt:lpstr>
      <vt:lpstr>Phishing – eine Nachlese</vt:lpstr>
      <vt:lpstr>Phishing – eine Nachlese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Isabell Viehmann</dc:creator>
  <cp:lastModifiedBy>Cosfeld, Jörg</cp:lastModifiedBy>
  <cp:revision>77</cp:revision>
  <dcterms:created xsi:type="dcterms:W3CDTF">2015-12-03T10:35:01Z</dcterms:created>
  <dcterms:modified xsi:type="dcterms:W3CDTF">2022-11-09T13:28:33Z</dcterms:modified>
</cp:coreProperties>
</file>